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ource Code Pro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why Ajjarapu is both our Advisor and Client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b5d56621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b5d56621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b5d5662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b5d5662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b629bcc6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b629bcc6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b5d56621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b5d56621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8fa6801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8fa6801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fa6801b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8fa6801b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902a82c7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902a82c7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13db604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13db604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b629bcc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b629bcc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8fa6801b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8fa6801b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e60db8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6e60db8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fa6801b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fa6801b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fa6801b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fa6801b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b629bcc6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b629bcc6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b5d56621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b5d56621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b5d56621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b5d56621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C81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2045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rgbClr val="C4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8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C4000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rgbClr val="C4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sddec19-06.sd.ece.iastate.ed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2.jpg"/><Relationship Id="rId5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Design and Implementation of a Small Scale Stand Alone Hybrid Solar PV Generation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Members: Hussein Ghitan, Adam Schroeder, and Anna Schulte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Advisor/Client: Venkataramana Ajjarapu - Professor of Electrical Engineering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Website: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https://sddec19-06.sd.ece.iastate.edu/</a:t>
            </a:r>
            <a:r>
              <a:rPr lang="en" sz="2000"/>
              <a:t> , Team Number: sddec19-06        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Technical Problems: </a:t>
            </a:r>
            <a:r>
              <a:rPr lang="en"/>
              <a:t>Arduino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11165" l="0" r="0" t="29125"/>
          <a:stretch/>
        </p:blipFill>
        <p:spPr>
          <a:xfrm>
            <a:off x="3281700" y="1194625"/>
            <a:ext cx="2580600" cy="31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Design</a:t>
            </a:r>
            <a:endParaRPr sz="4800"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175" y="920850"/>
            <a:ext cx="4695650" cy="36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Internal of Hardware</a:t>
            </a:r>
            <a:endParaRPr sz="48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999" y="1325725"/>
            <a:ext cx="4324001" cy="32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Design</a:t>
            </a:r>
            <a:endParaRPr sz="48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25" y="1522100"/>
            <a:ext cx="2713275" cy="30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4">
            <a:alphaModFix/>
          </a:blip>
          <a:srcRect b="1709" l="13540" r="12021" t="3843"/>
          <a:stretch/>
        </p:blipFill>
        <p:spPr>
          <a:xfrm>
            <a:off x="5563250" y="466763"/>
            <a:ext cx="3205153" cy="30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3750" y="3641975"/>
            <a:ext cx="1915275" cy="92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EE452 Lab Work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157375"/>
            <a:ext cx="8520600" cy="3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550" y="1153815"/>
            <a:ext cx="2997175" cy="318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4">
            <a:alphaModFix/>
          </a:blip>
          <a:srcRect b="0" l="0" r="0" t="8424"/>
          <a:stretch/>
        </p:blipFill>
        <p:spPr>
          <a:xfrm>
            <a:off x="435900" y="1157375"/>
            <a:ext cx="2997184" cy="32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EE452 Lab Work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50" y="1769263"/>
            <a:ext cx="3889350" cy="21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950" y="1774064"/>
            <a:ext cx="3889350" cy="218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SOFTWARE: </a:t>
            </a:r>
            <a:r>
              <a:rPr lang="en" sz="2400"/>
              <a:t>SIMULINK PV SYSTEM MODEL</a:t>
            </a:r>
            <a:endParaRPr sz="2400"/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75" y="1561725"/>
            <a:ext cx="8406525" cy="24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</a:t>
            </a:r>
            <a:r>
              <a:rPr lang="en" sz="4800"/>
              <a:t>Statement</a:t>
            </a:r>
            <a:endParaRPr sz="4800"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students in the EE 452 lab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characteristics of stand alone solar PV systems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maximum power point tracking (MPPT)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Re-engineer the system to ensure its functionality</a:t>
            </a:r>
            <a:endParaRPr sz="1400"/>
          </a:p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Why is this project important?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Solar </a:t>
            </a:r>
            <a:r>
              <a:rPr lang="en"/>
              <a:t>panels</a:t>
            </a:r>
            <a:r>
              <a:rPr lang="en"/>
              <a:t> are becoming more popular in the power market today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Significance</a:t>
            </a:r>
            <a:r>
              <a:rPr lang="en"/>
              <a:t> of our project and PV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Maximum Power Point Tracking (MPPT)</a:t>
            </a:r>
            <a:endParaRPr/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Introduction: </a:t>
            </a:r>
            <a:r>
              <a:rPr lang="en"/>
              <a:t>Physics of PV System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11964" l="0" r="0" t="0"/>
          <a:stretch/>
        </p:blipFill>
        <p:spPr>
          <a:xfrm>
            <a:off x="311700" y="1617526"/>
            <a:ext cx="4303600" cy="2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16715" l="0" r="0" t="0"/>
          <a:stretch/>
        </p:blipFill>
        <p:spPr>
          <a:xfrm>
            <a:off x="4615300" y="1549006"/>
            <a:ext cx="4572000" cy="23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PV System Block Diagram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525" y="1340362"/>
            <a:ext cx="6290949" cy="29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83400" y="252500"/>
            <a:ext cx="78489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/>
              <a:t>Safety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voltage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solar panels each rated 22.1 open circuit voltage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12V batteries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 circuits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labeling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Introduction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up of two </a:t>
            </a:r>
            <a:r>
              <a:rPr lang="en"/>
              <a:t>fundamental</a:t>
            </a:r>
            <a:r>
              <a:rPr lang="en"/>
              <a:t> circuits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circuit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Measurement</a:t>
            </a:r>
            <a:r>
              <a:rPr lang="en"/>
              <a:t> circuit</a:t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Technical Problems:</a:t>
            </a:r>
            <a:r>
              <a:rPr lang="en"/>
              <a:t> Breaker and Polarity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2941" r="3983" t="0"/>
          <a:stretch/>
        </p:blipFill>
        <p:spPr>
          <a:xfrm>
            <a:off x="4463525" y="2872025"/>
            <a:ext cx="2727025" cy="164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10371" l="16754" r="25767" t="24519"/>
          <a:stretch/>
        </p:blipFill>
        <p:spPr>
          <a:xfrm>
            <a:off x="4571999" y="1133748"/>
            <a:ext cx="2510088" cy="15905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5">
            <a:alphaModFix/>
          </a:blip>
          <a:srcRect b="0" l="7175" r="0" t="15718"/>
          <a:stretch/>
        </p:blipFill>
        <p:spPr>
          <a:xfrm rot="-5400000">
            <a:off x="599850" y="1666199"/>
            <a:ext cx="3391726" cy="230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Technical Problems: </a:t>
            </a:r>
            <a:r>
              <a:rPr lang="en"/>
              <a:t>Multimeters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350" y="828700"/>
            <a:ext cx="2610776" cy="34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575" y="828700"/>
            <a:ext cx="2610776" cy="3481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